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8"/>
  </p:notesMasterIdLst>
  <p:handoutMasterIdLst>
    <p:handoutMasterId r:id="rId9"/>
  </p:handoutMasterIdLst>
  <p:sldIdLst>
    <p:sldId id="262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87"/>
  </p:normalViewPr>
  <p:slideViewPr>
    <p:cSldViewPr snapToGrid="0" snapToObjects="1">
      <p:cViewPr varScale="1">
        <p:scale>
          <a:sx n="66" d="100"/>
          <a:sy n="66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2818B-C764-43FB-9100-6BE58FDE1954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F1E10-4074-4DC3-8E35-9146BD1FD8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BC4BE-0D73-E240-8B38-104FAC465A91}" type="datetimeFigureOut">
              <a:rPr lang="en-US" smtClean="0"/>
              <a:t>3/9/2022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C15C5-0688-5345-99FC-721E08AD15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24" y="0"/>
            <a:ext cx="11251756" cy="4479235"/>
          </a:xfrm>
        </p:spPr>
        <p:txBody>
          <a:bodyPr anchor="ctr">
            <a:noAutofit/>
          </a:bodyPr>
          <a:lstStyle/>
          <a:p>
            <a:pPr algn="l"/>
            <a:r>
              <a:rPr lang="en-US" sz="11700" b="1" dirty="0"/>
              <a:t>Proyecto</a:t>
            </a:r>
            <a:br>
              <a:rPr lang="en-US" sz="11700" b="1" dirty="0"/>
            </a:br>
            <a:r>
              <a:rPr lang="en-US" sz="11700" dirty="0">
                <a:solidFill>
                  <a:schemeClr val="tx1"/>
                </a:solidFill>
              </a:rPr>
              <a:t>final</a:t>
            </a:r>
            <a:endParaRPr lang="en-US" sz="117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35B143-98EC-48DE-97FC-D855B79E05E2}"/>
              </a:ext>
            </a:extLst>
          </p:cNvPr>
          <p:cNvSpPr txBox="1"/>
          <p:nvPr/>
        </p:nvSpPr>
        <p:spPr>
          <a:xfrm>
            <a:off x="530087" y="4586112"/>
            <a:ext cx="3034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MC2N</a:t>
            </a:r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97888-4B6F-43EB-9C2F-81D8DB94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adivinación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4A868-7E02-470B-9CEB-715997921A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1012" y="5516211"/>
            <a:ext cx="8676222" cy="7222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Clr>
                <a:schemeClr val="tx1"/>
              </a:buClr>
              <a:buNone/>
            </a:pPr>
            <a:r>
              <a:rPr lang="en-US"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Relaciones de recurrencia</a:t>
            </a:r>
          </a:p>
        </p:txBody>
      </p:sp>
      <p:pic>
        <p:nvPicPr>
          <p:cNvPr id="8" name="Content Placeholder 7" descr="A digital balance scale using circles">
            <a:extLst>
              <a:ext uri="{FF2B5EF4-FFF2-40B4-BE49-F238E27FC236}">
                <a16:creationId xmlns:a16="http://schemas.microsoft.com/office/drawing/2014/main" id="{E59A45E4-4F90-49A5-91A8-0F4A1D97C55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15771" b="26288"/>
          <a:stretch/>
        </p:blipFill>
        <p:spPr>
          <a:xfrm>
            <a:off x="954897" y="640080"/>
            <a:ext cx="10277583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116674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CE2BE-AF41-4052-A1FD-57E5EE118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60423"/>
            <a:ext cx="4417176" cy="922420"/>
          </a:xfrm>
        </p:spPr>
        <p:txBody>
          <a:bodyPr/>
          <a:lstStyle/>
          <a:p>
            <a:r>
              <a:rPr lang="es-GT"/>
              <a:t>Detalles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E702F9-7733-4EC8-9029-126B926352FE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1219200" y="1106907"/>
                <a:ext cx="4876800" cy="522132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s-GT"/>
                  <a:t>Desarrollar un programa de computadora que permita realizar el truco de magia de adivinación.</a:t>
                </a:r>
              </a:p>
              <a:p>
                <a:r>
                  <a:rPr lang="es-GT"/>
                  <a:t>Requerir al usuario que seleccione el número de cartas a utilizar.</a:t>
                </a:r>
              </a:p>
              <a:p>
                <a:r>
                  <a:rPr lang="es-GT"/>
                  <a:t>Ingresar un número válido de cartas entre 9 y 81 (Pueden ser numéricas).</a:t>
                </a:r>
              </a:p>
              <a:p>
                <a:r>
                  <a:rPr lang="es-GT"/>
                  <a:t>Calcular el número de lanzamientos </a:t>
                </a:r>
                <a14:m>
                  <m:oMath xmlns:m="http://schemas.openxmlformats.org/officeDocument/2006/math">
                    <m:r>
                      <a:rPr lang="es-GT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s-GT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s-GT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s-GT"/>
                  <a:t>.</a:t>
                </a:r>
              </a:p>
              <a:p>
                <a:r>
                  <a:rPr lang="es-GT"/>
                  <a:t>Realizar cada lanzamiento en pantalla, colocando las cartas en tres grupos, permitiendo que el usuario indique a la computadora la carta seleccionada.</a:t>
                </a:r>
              </a:p>
              <a:p>
                <a:r>
                  <a:rPr lang="es-GT"/>
                  <a:t>Realizar el proceso de ordenamiento de los grupos, tal como lo requiere el algoritmo.</a:t>
                </a:r>
              </a:p>
              <a:p>
                <a:r>
                  <a:rPr lang="es-GT"/>
                  <a:t>Al finalizar los </a:t>
                </a:r>
                <a14:m>
                  <m:oMath xmlns:m="http://schemas.openxmlformats.org/officeDocument/2006/math">
                    <m:r>
                      <a:rPr lang="es-GT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s-GT"/>
                  <a:t> lanzamientos, mostrar la carta adivinada.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4E702F9-7733-4EC8-9029-126B926352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219200" y="1106907"/>
                <a:ext cx="4876800" cy="5221322"/>
              </a:xfrm>
              <a:blipFill>
                <a:blip r:embed="rId2"/>
                <a:stretch>
                  <a:fillRect l="-1625" t="-701" b="-10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09DA75-11DA-4BF6-8B4B-F9D1D5F06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4591" y="1359568"/>
            <a:ext cx="4876800" cy="3546307"/>
          </a:xfrm>
        </p:spPr>
        <p:txBody>
          <a:bodyPr>
            <a:normAutofit lnSpcReduction="10000"/>
          </a:bodyPr>
          <a:lstStyle/>
          <a:p>
            <a:r>
              <a:rPr lang="es-GT" dirty="0"/>
              <a:t>La computadora debe animar el proceso de adivinación interactuando con el jugador.</a:t>
            </a:r>
          </a:p>
          <a:p>
            <a:r>
              <a:rPr lang="es-GT" dirty="0"/>
              <a:t>Lenguaje de computadora: libre.</a:t>
            </a:r>
          </a:p>
          <a:p>
            <a:r>
              <a:rPr lang="es-GT" dirty="0"/>
              <a:t>Presentación de avances: 1 de Abril del 2,022. </a:t>
            </a:r>
          </a:p>
          <a:p>
            <a:r>
              <a:rPr lang="es-GT" dirty="0"/>
              <a:t>Fecha de entrega: 6 de Mayo del 2,022.</a:t>
            </a:r>
          </a:p>
          <a:p>
            <a:r>
              <a:rPr lang="es-GT" dirty="0"/>
              <a:t>Proyecto individual.</a:t>
            </a:r>
          </a:p>
          <a:p>
            <a:r>
              <a:rPr lang="es-GT" dirty="0"/>
              <a:t>Ponderación: 10 puntos netos.</a:t>
            </a:r>
          </a:p>
        </p:txBody>
      </p:sp>
    </p:spTree>
    <p:extLst>
      <p:ext uri="{BB962C8B-B14F-4D97-AF65-F5344CB8AC3E}">
        <p14:creationId xmlns:p14="http://schemas.microsoft.com/office/powerpoint/2010/main" val="7006661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11B8520-39D0-4E39-88E2-3CE8E9A6E44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{A7713DF2-FF36-44E7-B211-8A899F2E49C3}tf89821728_win32</Template>
  <TotalTime>113</TotalTime>
  <Words>160</Words>
  <Application>Microsoft Office PowerPoint</Application>
  <PresentationFormat>Widescreen</PresentationFormat>
  <Paragraphs>19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Cambria Math</vt:lpstr>
      <vt:lpstr>Century Gothic</vt:lpstr>
      <vt:lpstr>Mesh</vt:lpstr>
      <vt:lpstr>Proyecto final</vt:lpstr>
      <vt:lpstr>adivinación</vt:lpstr>
      <vt:lpstr>Detalles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</dc:title>
  <dc:creator>Mario Gustavo Lopez Hernandez</dc:creator>
  <cp:lastModifiedBy>Mario Gustavo Lopez Hernandez</cp:lastModifiedBy>
  <cp:revision>15</cp:revision>
  <dcterms:created xsi:type="dcterms:W3CDTF">2021-03-12T21:49:12Z</dcterms:created>
  <dcterms:modified xsi:type="dcterms:W3CDTF">2022-03-09T22:28:53Z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